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 varScale="1">
        <p:scale>
          <a:sx n="74" d="100"/>
          <a:sy n="74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B8E06-A950-44B9-9B0F-6ED12291F425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CF7BF-AAF5-4932-AB6E-C48EF2E0C9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43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CF7BF-AAF5-4932-AB6E-C48EF2E0C9B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76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AF8E-68C2-4E24-87C0-18B694ED6483}" type="datetimeFigureOut">
              <a:rPr lang="cs-CZ" smtClean="0"/>
              <a:t>07.09.2015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00EC7-2133-4CC8-BCF4-969D958C6BF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1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17856" cy="690634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627784" y="5638800"/>
            <a:ext cx="42242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 smtClean="0">
                <a:solidFill>
                  <a:schemeClr val="bg1"/>
                </a:solidFill>
              </a:rPr>
              <a:t>Východní Afrika</a:t>
            </a:r>
            <a:endParaRPr lang="cs-CZ" sz="4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Rozpracované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s-CZ" dirty="0" smtClean="0"/>
              <a:t>Výstavba linky na balení sušeného mléka</a:t>
            </a:r>
          </a:p>
          <a:p>
            <a:r>
              <a:rPr lang="cs-CZ" dirty="0" smtClean="0"/>
              <a:t>Rekonstrukce cementárny v </a:t>
            </a:r>
            <a:r>
              <a:rPr lang="cs-CZ" dirty="0" err="1" smtClean="0"/>
              <a:t>Berbeře</a:t>
            </a:r>
            <a:endParaRPr lang="cs-CZ" dirty="0" smtClean="0"/>
          </a:p>
          <a:p>
            <a:r>
              <a:rPr lang="cs-CZ" dirty="0" smtClean="0"/>
              <a:t>Výstavba větrných elektráren</a:t>
            </a:r>
          </a:p>
          <a:p>
            <a:r>
              <a:rPr lang="cs-CZ" dirty="0" smtClean="0"/>
              <a:t>Výstavba farmy na chování drůbeže a produkci vajec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726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sušené mléko?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Východní Afrika nemá produkci sušeného mléka</a:t>
            </a:r>
          </a:p>
          <a:p>
            <a:pPr marL="0" indent="0">
              <a:buNone/>
            </a:pPr>
            <a:r>
              <a:rPr lang="cs-CZ" dirty="0" smtClean="0"/>
              <a:t>Vše nahrazuje drahý dovoz z EU a Asie</a:t>
            </a:r>
          </a:p>
          <a:p>
            <a:pPr marL="0" indent="0">
              <a:buNone/>
            </a:pPr>
            <a:r>
              <a:rPr lang="cs-CZ" dirty="0" smtClean="0"/>
              <a:t>Jsme schopni produkci baleného mléka prodávat za poloviční cenu, než jsou současné ceny</a:t>
            </a:r>
          </a:p>
          <a:p>
            <a:pPr marL="0" indent="0">
              <a:buNone/>
            </a:pPr>
            <a:r>
              <a:rPr lang="cs-CZ" dirty="0" smtClean="0"/>
              <a:t>Je potřeba sušeného mléka až u 20% populace Východní </a:t>
            </a:r>
            <a:r>
              <a:rPr lang="cs-CZ" dirty="0"/>
              <a:t>A</a:t>
            </a:r>
            <a:r>
              <a:rPr lang="cs-CZ" dirty="0" smtClean="0"/>
              <a:t>friky tj. cca 50 mil. Obyvatel</a:t>
            </a:r>
          </a:p>
          <a:p>
            <a:pPr marL="0" indent="0">
              <a:buNone/>
            </a:pPr>
            <a:r>
              <a:rPr lang="cs-CZ" dirty="0" smtClean="0"/>
              <a:t>V EU je v současné době přebytek </a:t>
            </a:r>
            <a:r>
              <a:rPr lang="cs-CZ" smtClean="0"/>
              <a:t>sušeného mléka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826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28"/>
            <a:ext cx="9144000" cy="6900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zrovna Východní 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Poměrně velká kumulace obyvatel</a:t>
            </a:r>
          </a:p>
          <a:p>
            <a:r>
              <a:rPr lang="cs-CZ" dirty="0" smtClean="0"/>
              <a:t>Ekonomická stabilita (až na některé výjimky)</a:t>
            </a:r>
            <a:r>
              <a:rPr lang="cs-CZ" sz="1400" dirty="0" smtClean="0"/>
              <a:t> </a:t>
            </a:r>
            <a:endParaRPr lang="cs-CZ" dirty="0" smtClean="0"/>
          </a:p>
          <a:p>
            <a:r>
              <a:rPr lang="cs-CZ" dirty="0" smtClean="0"/>
              <a:t>Obchodní </a:t>
            </a:r>
            <a:r>
              <a:rPr lang="cs-CZ" dirty="0" smtClean="0"/>
              <a:t>příležitosti</a:t>
            </a:r>
            <a:endParaRPr lang="cs-CZ" dirty="0" smtClean="0"/>
          </a:p>
          <a:p>
            <a:r>
              <a:rPr lang="cs-CZ" dirty="0" smtClean="0"/>
              <a:t>Velmi dobrá dostupnost</a:t>
            </a:r>
          </a:p>
          <a:p>
            <a:r>
              <a:rPr lang="cs-CZ" dirty="0" smtClean="0"/>
              <a:t>Ověřené kontakty</a:t>
            </a:r>
          </a:p>
          <a:p>
            <a:r>
              <a:rPr lang="cs-CZ" dirty="0" smtClean="0"/>
              <a:t>Levná pracovní síla</a:t>
            </a:r>
          </a:p>
          <a:p>
            <a:r>
              <a:rPr lang="cs-CZ" dirty="0" smtClean="0"/>
              <a:t>Dostupná kupní síla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82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Kumulace obyvatelstva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610" y="1268760"/>
            <a:ext cx="4736779" cy="4525963"/>
          </a:xfrm>
        </p:spPr>
      </p:pic>
      <p:sp>
        <p:nvSpPr>
          <p:cNvPr id="5" name="TextovéPole 4"/>
          <p:cNvSpPr txBox="1"/>
          <p:nvPr/>
        </p:nvSpPr>
        <p:spPr>
          <a:xfrm flipH="1">
            <a:off x="1043608" y="6093296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 oblasti Východní Afriky 280 mil. obyvatel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79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stabilita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Průměrný HDP Východní Afriky    6,4%</a:t>
            </a:r>
          </a:p>
          <a:p>
            <a:r>
              <a:rPr lang="cs-CZ" dirty="0" smtClean="0"/>
              <a:t>Podíl ekonomicky aktivního obyvatelstva 55%</a:t>
            </a:r>
          </a:p>
          <a:p>
            <a:r>
              <a:rPr lang="cs-CZ" dirty="0" smtClean="0"/>
              <a:t>Průměrná inflace je cca 7,4%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smtClean="0"/>
              <a:t>   </a:t>
            </a:r>
            <a:r>
              <a:rPr lang="cs-CZ" dirty="0" smtClean="0"/>
              <a:t>(údaje jsou mimo Jižního Súdánu </a:t>
            </a:r>
            <a:r>
              <a:rPr lang="cs-CZ" smtClean="0"/>
              <a:t>a Somálska)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58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příležitosti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/>
              <a:t>Investice do průmyslu</a:t>
            </a:r>
          </a:p>
          <a:p>
            <a:r>
              <a:rPr lang="cs-CZ" dirty="0" smtClean="0"/>
              <a:t>Investice do zemědělství</a:t>
            </a:r>
          </a:p>
          <a:p>
            <a:r>
              <a:rPr lang="cs-CZ" dirty="0" smtClean="0"/>
              <a:t>Investice do infrastruktury</a:t>
            </a:r>
          </a:p>
          <a:p>
            <a:r>
              <a:rPr lang="cs-CZ" dirty="0" smtClean="0"/>
              <a:t>Těžba nerostných surovin</a:t>
            </a:r>
          </a:p>
          <a:p>
            <a:r>
              <a:rPr lang="cs-CZ" dirty="0" smtClean="0"/>
              <a:t>Cestovní ruch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49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začít?  V </a:t>
            </a:r>
            <a:r>
              <a:rPr lang="cs-CZ" dirty="0" err="1" smtClean="0"/>
              <a:t>Somalilandu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54" y="1600200"/>
            <a:ext cx="7963892" cy="4525963"/>
          </a:xfrm>
        </p:spPr>
      </p:pic>
    </p:spTree>
    <p:extLst>
      <p:ext uri="{BB962C8B-B14F-4D97-AF65-F5344CB8AC3E}">
        <p14:creationId xmlns:p14="http://schemas.microsoft.com/office/powerpoint/2010/main" val="2490660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zrovna v </a:t>
            </a:r>
            <a:r>
              <a:rPr lang="cs-CZ" dirty="0" err="1" smtClean="0"/>
              <a:t>Somalilandu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Výhody:</a:t>
            </a:r>
          </a:p>
          <a:p>
            <a:pPr>
              <a:buFontTx/>
              <a:buChar char="-"/>
            </a:pPr>
            <a:r>
              <a:rPr lang="cs-CZ" dirty="0" smtClean="0"/>
              <a:t>Ekonomická stabilita</a:t>
            </a:r>
          </a:p>
          <a:p>
            <a:pPr>
              <a:buFontTx/>
              <a:buChar char="-"/>
            </a:pPr>
            <a:r>
              <a:rPr lang="cs-CZ" dirty="0" smtClean="0"/>
              <a:t>Dobré kontakty na vládu</a:t>
            </a:r>
          </a:p>
          <a:p>
            <a:pPr>
              <a:buFontTx/>
              <a:buChar char="-"/>
            </a:pPr>
            <a:r>
              <a:rPr lang="cs-CZ" dirty="0" smtClean="0"/>
              <a:t>Sledování země již 15 let</a:t>
            </a:r>
          </a:p>
          <a:p>
            <a:pPr>
              <a:buFontTx/>
              <a:buChar char="-"/>
            </a:pPr>
            <a:r>
              <a:rPr lang="cs-CZ" dirty="0" smtClean="0"/>
              <a:t>Rozpracované projekty</a:t>
            </a:r>
          </a:p>
          <a:p>
            <a:pPr>
              <a:buFontTx/>
              <a:buChar char="-"/>
            </a:pPr>
            <a:r>
              <a:rPr lang="cs-CZ" dirty="0" smtClean="0"/>
              <a:t>Politická stabilita již 25 let</a:t>
            </a:r>
          </a:p>
          <a:p>
            <a:pPr>
              <a:buFontTx/>
              <a:buChar char="-"/>
            </a:pPr>
            <a:r>
              <a:rPr lang="cs-CZ" dirty="0" smtClean="0"/>
              <a:t>Kontakty do celé Východní Afriky</a:t>
            </a:r>
          </a:p>
          <a:p>
            <a:pPr marL="0" indent="0">
              <a:buNone/>
            </a:pPr>
            <a:r>
              <a:rPr lang="cs-CZ" dirty="0" smtClean="0"/>
              <a:t>Nevýhody:</a:t>
            </a:r>
          </a:p>
          <a:p>
            <a:pPr marL="0" indent="0">
              <a:buNone/>
            </a:pPr>
            <a:r>
              <a:rPr lang="cs-CZ" dirty="0" smtClean="0"/>
              <a:t>-   Stát není uznán světovým společenstvím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688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stabilita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HDP v roce 2014   6,2%</a:t>
            </a:r>
          </a:p>
          <a:p>
            <a:r>
              <a:rPr lang="cs-CZ" dirty="0" smtClean="0"/>
              <a:t>Inflace v roce 2014  5,8%</a:t>
            </a:r>
          </a:p>
          <a:p>
            <a:r>
              <a:rPr lang="cs-CZ" dirty="0" smtClean="0"/>
              <a:t>Ročný příliv financí od emigrantů je 1 </a:t>
            </a:r>
            <a:r>
              <a:rPr lang="cs-CZ" dirty="0" smtClean="0"/>
              <a:t>miliardu</a:t>
            </a:r>
            <a:r>
              <a:rPr lang="cs-CZ" dirty="0" smtClean="0"/>
              <a:t> </a:t>
            </a:r>
            <a:r>
              <a:rPr lang="cs-CZ" dirty="0" smtClean="0"/>
              <a:t>USD</a:t>
            </a:r>
          </a:p>
          <a:p>
            <a:r>
              <a:rPr lang="cs-CZ" dirty="0" smtClean="0"/>
              <a:t>Pevná daňová politika</a:t>
            </a:r>
          </a:p>
          <a:p>
            <a:r>
              <a:rPr lang="cs-CZ" dirty="0" smtClean="0"/>
              <a:t>Kvalitní vymahatelnost práva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127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1975</TotalTime>
  <Words>243</Words>
  <Application>Microsoft Office PowerPoint</Application>
  <PresentationFormat>Předvádění na obrazovce (4:3)</PresentationFormat>
  <Paragraphs>53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Prezentace aplikace PowerPoint</vt:lpstr>
      <vt:lpstr>Prezentace aplikace PowerPoint</vt:lpstr>
      <vt:lpstr>Proč zrovna Východní Afrika</vt:lpstr>
      <vt:lpstr>Kumulace obyvatelstva</vt:lpstr>
      <vt:lpstr>Ekonomická stabilita</vt:lpstr>
      <vt:lpstr>Obchodní příležitosti</vt:lpstr>
      <vt:lpstr>Kde začít?  V Somalilandu.</vt:lpstr>
      <vt:lpstr>Proč zrovna v Somalilandu?</vt:lpstr>
      <vt:lpstr>Ekonomická stabilita</vt:lpstr>
      <vt:lpstr>Rozpracované projekty</vt:lpstr>
      <vt:lpstr>Proč sušené mléko?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ivan</dc:creator>
  <cp:lastModifiedBy>Ivan Svoboda</cp:lastModifiedBy>
  <cp:revision>16</cp:revision>
  <dcterms:created xsi:type="dcterms:W3CDTF">2007-08-15T15:01:05Z</dcterms:created>
  <dcterms:modified xsi:type="dcterms:W3CDTF">2015-09-07T11:39:58Z</dcterms:modified>
</cp:coreProperties>
</file>